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4"/>
  </p:notesMasterIdLst>
  <p:sldIdLst>
    <p:sldId id="268" r:id="rId2"/>
    <p:sldId id="256" r:id="rId3"/>
    <p:sldId id="257" r:id="rId4"/>
    <p:sldId id="258" r:id="rId5"/>
    <p:sldId id="259" r:id="rId6"/>
    <p:sldId id="261" r:id="rId7"/>
    <p:sldId id="269" r:id="rId8"/>
    <p:sldId id="270" r:id="rId9"/>
    <p:sldId id="267" r:id="rId10"/>
    <p:sldId id="260" r:id="rId11"/>
    <p:sldId id="263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68" d="100"/>
          <a:sy n="68" d="100"/>
        </p:scale>
        <p:origin x="7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102FC-D43E-485C-8A58-0C7ACA6F4D52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D7AF9-6166-4A67-AC29-B4FE996CEA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D7AF9-6166-4A67-AC29-B4FE996CEA2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Владелец Конюшни в селе Луговой.</a:t>
            </a:r>
            <a:r>
              <a:rPr lang="ru-RU" baseline="0" dirty="0"/>
              <a:t> Чистокровные скакуны, русские рысистые…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D7AF9-6166-4A67-AC29-B4FE996CEA2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29.03.2023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7AEA58-8F9C-49C1-AC62-FAB6EFDE0A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2769721"/>
          </a:xfrm>
        </p:spPr>
        <p:txBody>
          <a:bodyPr anchor="t">
            <a:normAutofit/>
          </a:bodyPr>
          <a:lstStyle/>
          <a:p>
            <a:pPr algn="ctr"/>
            <a:r>
              <a:rPr lang="ru-RU" sz="2400" dirty="0"/>
              <a:t>МАОУ  Луговская СОШ</a:t>
            </a:r>
            <a:br>
              <a:rPr lang="ru-RU" sz="2400" dirty="0"/>
            </a:br>
            <a:br>
              <a:rPr lang="ru-RU" sz="2400" dirty="0"/>
            </a:br>
            <a:br>
              <a:rPr lang="ru-RU" sz="2800" dirty="0"/>
            </a:br>
            <a:r>
              <a:rPr lang="ru-RU" sz="2800" i="1" u="sng" dirty="0"/>
              <a:t>«</a:t>
            </a:r>
            <a:r>
              <a:rPr lang="ru-RU" sz="3200" i="1" u="sng" dirty="0"/>
              <a:t>Почетный выпускник Луговской средней школы- </a:t>
            </a:r>
            <a:r>
              <a:rPr lang="ru-RU" sz="3200" i="1" u="sng" dirty="0" err="1"/>
              <a:t>Жантасов</a:t>
            </a:r>
            <a:r>
              <a:rPr lang="ru-RU" sz="3200" i="1" u="sng" dirty="0"/>
              <a:t> </a:t>
            </a:r>
            <a:r>
              <a:rPr lang="ru-RU" sz="3200" i="1" u="sng" dirty="0" err="1"/>
              <a:t>Есмкан</a:t>
            </a:r>
            <a:r>
              <a:rPr lang="ru-RU" sz="3200" i="1" u="sng" dirty="0"/>
              <a:t> </a:t>
            </a:r>
            <a:r>
              <a:rPr lang="ru-RU" sz="3200" i="1" u="sng" dirty="0" err="1"/>
              <a:t>Искакович</a:t>
            </a:r>
            <a:r>
              <a:rPr lang="ru-RU" sz="3200" i="1" u="sng" dirty="0"/>
              <a:t>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1FBB538-C362-4E56-8BF2-C91E5662B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800" dirty="0"/>
              <a:t>Автор проекта: Ахметова </a:t>
            </a:r>
            <a:r>
              <a:rPr lang="ru-RU" sz="1800" dirty="0" err="1"/>
              <a:t>Асемгуль</a:t>
            </a:r>
            <a:endParaRPr lang="ru-RU" sz="1800" dirty="0"/>
          </a:p>
          <a:p>
            <a:r>
              <a:rPr lang="ru-RU" sz="1800" dirty="0"/>
              <a:t> ученица 8 а класса МАОУ Луговской СОШ.</a:t>
            </a:r>
          </a:p>
          <a:p>
            <a:r>
              <a:rPr lang="ru-RU" sz="1800" dirty="0"/>
              <a:t>Руководитель: Четверкина Людмила Петровна</a:t>
            </a:r>
          </a:p>
          <a:p>
            <a:r>
              <a:rPr lang="ru-RU" sz="1800" dirty="0"/>
              <a:t>учитель истории МАОУ Луговской СОШ.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B1DDF2-3B0E-456A-BEBA-BC9D480E8E7C}"/>
              </a:ext>
            </a:extLst>
          </p:cNvPr>
          <p:cNvSpPr txBox="1"/>
          <p:nvPr/>
        </p:nvSpPr>
        <p:spPr>
          <a:xfrm>
            <a:off x="3491880" y="638132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март 2023 г</a:t>
            </a:r>
          </a:p>
        </p:txBody>
      </p:sp>
    </p:spTree>
    <p:extLst>
      <p:ext uri="{BB962C8B-B14F-4D97-AF65-F5344CB8AC3E}">
        <p14:creationId xmlns:p14="http://schemas.microsoft.com/office/powerpoint/2010/main" val="2733323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sdasdasd\Downloads\3441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476" y="391666"/>
            <a:ext cx="3086239" cy="45259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,</a:t>
            </a:r>
          </a:p>
        </p:txBody>
      </p:sp>
      <p:pic>
        <p:nvPicPr>
          <p:cNvPr id="4" name="Picture 3" descr="C:\Users\asdasdasd\Downloads\234-5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9860" y="420143"/>
            <a:ext cx="4510795" cy="3858669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F56B27-5EF0-44A9-B45A-C943BC8E1D59}"/>
              </a:ext>
            </a:extLst>
          </p:cNvPr>
          <p:cNvSpPr txBox="1"/>
          <p:nvPr/>
        </p:nvSpPr>
        <p:spPr>
          <a:xfrm>
            <a:off x="693596" y="5055421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На конеферме. Любимый скакун.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DE720-0B56-41B8-8381-2F2B3E152023}"/>
              </a:ext>
            </a:extLst>
          </p:cNvPr>
          <p:cNvSpPr txBox="1"/>
          <p:nvPr/>
        </p:nvSpPr>
        <p:spPr>
          <a:xfrm>
            <a:off x="4067945" y="4653136"/>
            <a:ext cx="4322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 жюри конкурса «Таланты казахской диаспоры»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000" dirty="0"/>
          </a:p>
          <a:p>
            <a:pPr>
              <a:buNone/>
            </a:pPr>
            <a:endParaRPr lang="ru-RU" sz="2000" dirty="0"/>
          </a:p>
          <a:p>
            <a:pPr>
              <a:buNone/>
            </a:pPr>
            <a:r>
              <a:rPr lang="ru-RU" sz="2000" dirty="0" err="1"/>
              <a:t>Жантасов</a:t>
            </a:r>
            <a:r>
              <a:rPr lang="ru-RU" sz="2000" dirty="0"/>
              <a:t> </a:t>
            </a:r>
            <a:r>
              <a:rPr lang="ru-RU" sz="2000" dirty="0" err="1"/>
              <a:t>Есмкан</a:t>
            </a:r>
            <a:r>
              <a:rPr lang="ru-RU" sz="2000" dirty="0"/>
              <a:t> </a:t>
            </a:r>
            <a:r>
              <a:rPr lang="ru-RU" sz="2000" dirty="0" err="1"/>
              <a:t>Искакович</a:t>
            </a:r>
            <a:r>
              <a:rPr lang="ru-RU" sz="2000" dirty="0"/>
              <a:t> уважаемый человек в нашем селе. За его труд, активность, заинтересованность, готовность всегда прийти на помощь, большой вклад в развитие нашего муниципального образования и села Луговое односельчане присвоили ему звание «Почетный житель села Луговое Тюменского района» и «Почетный выпускник Луговской средней общеобразовательной школы». А так же, одна из улиц нашего села носит его имя!</a:t>
            </a:r>
          </a:p>
          <a:p>
            <a:pPr>
              <a:buNone/>
            </a:pP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Признание и уважение земляков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FA21DDB1-43E1-4DBF-A702-C557E6F93C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1. Подготовительная работа: а) составление плана работы. б) разработка маршрута сбора информации.</a:t>
            </a:r>
          </a:p>
          <a:p>
            <a:r>
              <a:rPr lang="ru-RU" sz="2000" dirty="0"/>
              <a:t> </a:t>
            </a:r>
          </a:p>
          <a:p>
            <a:r>
              <a:rPr lang="ru-RU" sz="2000" dirty="0"/>
              <a:t>2. Интервью с респондентом. Составление опросного листа. Подготовка к интервью.</a:t>
            </a:r>
          </a:p>
          <a:p>
            <a:endParaRPr lang="ru-RU" sz="2000" dirty="0"/>
          </a:p>
          <a:p>
            <a:r>
              <a:rPr lang="ru-RU" sz="2000" dirty="0"/>
              <a:t>3. Сбор и анализ информации из семейного архива, СМИ, опрос жителей села.</a:t>
            </a:r>
          </a:p>
          <a:p>
            <a:endParaRPr lang="ru-RU" sz="2000" dirty="0"/>
          </a:p>
          <a:p>
            <a:r>
              <a:rPr lang="ru-RU" sz="2000" dirty="0"/>
              <a:t>4. Визуализация данных. Создание презентации. 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1BDB801-DAD3-4789-B115-FB2027CF8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Методы работы над проектом</a:t>
            </a:r>
          </a:p>
        </p:txBody>
      </p:sp>
    </p:spTree>
    <p:extLst>
      <p:ext uri="{BB962C8B-B14F-4D97-AF65-F5344CB8AC3E}">
        <p14:creationId xmlns:p14="http://schemas.microsoft.com/office/powerpoint/2010/main" val="992838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792088"/>
          </a:xfrm>
        </p:spPr>
        <p:txBody>
          <a:bodyPr>
            <a:normAutofit/>
          </a:bodyPr>
          <a:lstStyle/>
          <a:p>
            <a:r>
              <a:rPr lang="ru-RU" sz="4000" dirty="0" err="1"/>
              <a:t>Жантасов</a:t>
            </a:r>
            <a:r>
              <a:rPr lang="ru-RU" sz="4000" dirty="0"/>
              <a:t> </a:t>
            </a:r>
            <a:r>
              <a:rPr lang="ru-RU" sz="4000" dirty="0" err="1"/>
              <a:t>Есмкан</a:t>
            </a:r>
            <a:r>
              <a:rPr lang="ru-RU" sz="4000" dirty="0"/>
              <a:t> </a:t>
            </a:r>
            <a:r>
              <a:rPr lang="ru-RU" sz="4000" dirty="0" err="1"/>
              <a:t>Искакович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3789040"/>
            <a:ext cx="4968552" cy="1512168"/>
          </a:xfrm>
        </p:spPr>
        <p:txBody>
          <a:bodyPr>
            <a:normAutofit fontScale="85000" lnSpcReduction="10000"/>
          </a:bodyPr>
          <a:lstStyle/>
          <a:p>
            <a:r>
              <a:rPr lang="ru-RU" sz="2400" dirty="0"/>
              <a:t>Генеральный директор ООО «ПОИСК», директор ТНПЦ «Астра», председатель диаспоры казахов Тюменской области, и почетный выпускник МАОУ Луговской СОШ.</a:t>
            </a:r>
          </a:p>
        </p:txBody>
      </p:sp>
      <p:pic>
        <p:nvPicPr>
          <p:cNvPr id="1026" name="Picture 2" descr="C:\Users\asdasdasd\Downloads\20230319_134711.jpg"/>
          <p:cNvPicPr>
            <a:picLocks noChangeAspect="1" noChangeArrowheads="1"/>
          </p:cNvPicPr>
          <p:nvPr/>
        </p:nvPicPr>
        <p:blipFill>
          <a:blip r:embed="rId3" cstate="print"/>
          <a:srcRect t="3704" r="12500"/>
          <a:stretch>
            <a:fillRect/>
          </a:stretch>
        </p:blipFill>
        <p:spPr bwMode="auto">
          <a:xfrm rot="5400000">
            <a:off x="484853" y="2438197"/>
            <a:ext cx="3925821" cy="3240360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A7B936-A653-4F2D-BFEE-BC4374BBF823}"/>
              </a:ext>
            </a:extLst>
          </p:cNvPr>
          <p:cNvSpPr txBox="1"/>
          <p:nvPr/>
        </p:nvSpPr>
        <p:spPr>
          <a:xfrm>
            <a:off x="1043608" y="476672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К Столетию Тюменского Муниципального района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 err="1"/>
              <a:t>Есмкан</a:t>
            </a:r>
            <a:r>
              <a:rPr lang="ru-RU" sz="2000" dirty="0"/>
              <a:t> родился 28 января 1955 года, в Кулаковской больнице Тюменского района.</a:t>
            </a:r>
          </a:p>
          <a:p>
            <a:pPr>
              <a:buNone/>
            </a:pPr>
            <a:r>
              <a:rPr lang="ru-RU" sz="2000" dirty="0"/>
              <a:t>Вся семья жила на хуторе, на берегу р. Туры. Родители занимались скотоводством. </a:t>
            </a:r>
          </a:p>
          <a:p>
            <a:pPr>
              <a:buNone/>
            </a:pPr>
            <a:r>
              <a:rPr lang="ru-RU" sz="2000" dirty="0"/>
              <a:t>В семье было 11 детей. Он был второй по счету.</a:t>
            </a:r>
          </a:p>
          <a:p>
            <a:pPr>
              <a:buNone/>
            </a:pPr>
            <a:r>
              <a:rPr lang="ru-RU" sz="2000" dirty="0"/>
              <a:t>Так как семья очень большая, </a:t>
            </a:r>
            <a:r>
              <a:rPr lang="ru-RU" sz="2000" dirty="0" err="1"/>
              <a:t>Есмкан</a:t>
            </a:r>
            <a:r>
              <a:rPr lang="ru-RU" sz="2000" dirty="0"/>
              <a:t> всячески помогал родителям, но работать было нужно много</a:t>
            </a:r>
            <a:r>
              <a:rPr lang="en-US" sz="2000" dirty="0"/>
              <a:t>: </a:t>
            </a:r>
            <a:r>
              <a:rPr lang="ru-RU" sz="2000" dirty="0"/>
              <a:t>пасти животных, кормить их, убирать за ними, ухаживать за огородом, присматривать за младшими детьми. Так с раннего детства родители привили </a:t>
            </a:r>
            <a:r>
              <a:rPr lang="ru-RU" sz="2000" dirty="0" err="1"/>
              <a:t>Есмкану</a:t>
            </a:r>
            <a:r>
              <a:rPr lang="ru-RU" sz="2000" dirty="0"/>
              <a:t> трудолюбие и любовь к родной земле. </a:t>
            </a:r>
          </a:p>
          <a:p>
            <a:pPr>
              <a:buNone/>
            </a:pPr>
            <a:r>
              <a:rPr lang="ru-RU" sz="2000" dirty="0"/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sz="4000" dirty="0"/>
              <a:t>Страницы биографии. Детство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399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/>
              <a:t>   С 1-4 класс учился в Туринском Лесничестве. Потом переехали в с. Кулаково, и уже там учился с 5по 6 класс. </a:t>
            </a:r>
          </a:p>
          <a:p>
            <a:pPr>
              <a:buNone/>
            </a:pPr>
            <a:r>
              <a:rPr lang="ru-RU" sz="2000" dirty="0"/>
              <a:t>   В 1967 году семья переехала в с. Луговое, и в 1968 году, </a:t>
            </a:r>
            <a:r>
              <a:rPr lang="ru-RU" sz="2000" dirty="0" err="1"/>
              <a:t>Есмкан</a:t>
            </a:r>
            <a:r>
              <a:rPr lang="ru-RU" sz="2000" dirty="0"/>
              <a:t> пошел в  седьмой класс, в молодую Луговскую среднюю школу. </a:t>
            </a:r>
          </a:p>
          <a:p>
            <a:pPr>
              <a:buNone/>
            </a:pPr>
            <a:r>
              <a:rPr lang="ru-RU" sz="2000" dirty="0"/>
              <a:t>   Учился хорошо и усердно. Классным руководителем был –</a:t>
            </a:r>
          </a:p>
          <a:p>
            <a:pPr>
              <a:buNone/>
            </a:pPr>
            <a:r>
              <a:rPr lang="ru-RU" sz="2000" dirty="0"/>
              <a:t>   Бабушкин Александр Кондратьевич, который на тот момент был директором школы.</a:t>
            </a:r>
          </a:p>
          <a:p>
            <a:pPr>
              <a:buNone/>
            </a:pPr>
            <a:r>
              <a:rPr lang="ru-RU" sz="2000" dirty="0"/>
              <a:t>   И в 1972 году заканчивает школу.  </a:t>
            </a:r>
          </a:p>
          <a:p>
            <a:pPr>
              <a:buNone/>
            </a:pPr>
            <a:r>
              <a:rPr lang="ru-RU" sz="2000" dirty="0"/>
              <a:t>   Спустя 8 лет в 1980 году поступает  в Тюменский Сельскохозяйственный Институт, на  зооинженерный факультет. 30 марта 1985года окончил институт.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None/>
              <a:tabLst/>
              <a:defRPr/>
            </a:pPr>
            <a:r>
              <a:rPr lang="ru-RU" sz="2000" dirty="0"/>
              <a:t>   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В 2012 году защитил ученую степень кандидата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сельскохозяйственных наук.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Образование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/>
              <a:t>  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8F610F26-7A7E-4F0E-AF68-714E90A1AAF2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BD94829-0B78-43D6-A549-E2E13EBE8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968" y="5589240"/>
            <a:ext cx="7853866" cy="738067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Школьные годы. </a:t>
            </a:r>
            <a:r>
              <a:rPr lang="ru-RU" sz="2000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Есмкан</a:t>
            </a:r>
            <a:r>
              <a:rPr lang="ru-RU" sz="2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с одноклассниками и классным руководителем Бабушкиным А.К.</a:t>
            </a:r>
          </a:p>
        </p:txBody>
      </p:sp>
      <p:pic>
        <p:nvPicPr>
          <p:cNvPr id="2050" name="Picture 2" descr="C:\Users\asdasdasd\Downloads\IMG-20221008-WA0001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672" y="234641"/>
            <a:ext cx="8338728" cy="522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74665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8000" dirty="0"/>
              <a:t> Свой трудовой путь </a:t>
            </a:r>
            <a:r>
              <a:rPr lang="ru-RU" sz="8000" dirty="0" err="1"/>
              <a:t>Есмкан</a:t>
            </a:r>
            <a:r>
              <a:rPr lang="ru-RU" sz="8000" dirty="0"/>
              <a:t> начал в родном совхозе «Плодовое» . Начинал с самых простых должностей. Работал: </a:t>
            </a:r>
            <a:r>
              <a:rPr lang="en-US" sz="8000" dirty="0"/>
              <a:t> </a:t>
            </a:r>
            <a:r>
              <a:rPr lang="ru-RU" sz="8000" dirty="0"/>
              <a:t>пастухом, сторожем,  водителем, ветеринарным  врачом. Молодого специалиста заметили и в 1992 году  он становится заместителем директора  совхоза.  Трудолюбивый, активный, дружелюбный, образованный и справедливый он заслужил доверие и уважение коллектива. Работники совхоза выбрали его председателем профсоюзного комитета. На том посту он находился с 1989 по 1995 год. </a:t>
            </a:r>
          </a:p>
          <a:p>
            <a:pPr>
              <a:buNone/>
            </a:pPr>
            <a:r>
              <a:rPr lang="ru-RU" sz="8000" dirty="0"/>
              <a:t> В тяжелые для страны перестроечные годы с 1997года по 2000 год он становится директором  ТОО «Плодовое». </a:t>
            </a:r>
          </a:p>
          <a:p>
            <a:pPr>
              <a:buNone/>
            </a:pPr>
            <a:r>
              <a:rPr lang="ru-RU" sz="8000" dirty="0"/>
              <a:t> С 1998 г. Директор ООО « Поиск». И по сей день возглавляет его.</a:t>
            </a:r>
          </a:p>
          <a:p>
            <a:pPr>
              <a:buNone/>
            </a:pPr>
            <a:r>
              <a:rPr lang="ru-RU" sz="8000" dirty="0"/>
              <a:t> За свой многолетний и добросовестный  труд </a:t>
            </a:r>
            <a:r>
              <a:rPr lang="ru-RU" sz="8000" dirty="0" err="1"/>
              <a:t>Есмкан</a:t>
            </a:r>
            <a:r>
              <a:rPr lang="ru-RU" sz="8000" dirty="0"/>
              <a:t> </a:t>
            </a:r>
            <a:r>
              <a:rPr lang="ru-RU" sz="8000" dirty="0" err="1"/>
              <a:t>Искакович</a:t>
            </a:r>
            <a:r>
              <a:rPr lang="ru-RU" sz="8000" dirty="0"/>
              <a:t> награжден званиями «Ветеран труда», «Почетный работник сельского хозяйства» Тюменской области и муниципального Тюменского района.</a:t>
            </a:r>
          </a:p>
          <a:p>
            <a:pPr>
              <a:buNone/>
            </a:pPr>
            <a:r>
              <a:rPr lang="ru-RU" sz="8000" dirty="0"/>
              <a:t>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br>
              <a:rPr lang="ru-RU" dirty="0"/>
            </a:br>
            <a:br>
              <a:rPr lang="ru-RU" dirty="0"/>
            </a:br>
            <a:r>
              <a:rPr lang="ru-RU" sz="4000" dirty="0"/>
              <a:t>Трудовой путь</a:t>
            </a:r>
            <a:br>
              <a:rPr lang="ru-RU" sz="4000" dirty="0"/>
            </a:br>
            <a:br>
              <a:rPr lang="ru-RU" sz="4000" dirty="0"/>
            </a:br>
            <a:endParaRPr lang="ru-RU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FFE24502-77A8-4CED-A33F-73B96A21B3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592"/>
          </a:xfrm>
        </p:spPr>
        <p:txBody>
          <a:bodyPr>
            <a:normAutofit fontScale="925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</a:t>
            </a:r>
            <a:r>
              <a:rPr lang="ru-RU" sz="2200" dirty="0">
                <a:solidFill>
                  <a:prstClr val="black"/>
                </a:solidFill>
                <a:latin typeface="Lucida Sans Unicode"/>
              </a:rPr>
              <a:t>Е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смыкан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Искакович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всю свою жизнь живет в Тюменском районе. Он ни когда не думал покидать родную землю! Он всегда старался быть полезным для нашего села и ее жителям. Про такого человека нельзя сказать: «его хата с краю…»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Есмкан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Искакович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многие годы возглавлял Выборную комиссию нашего села, которая способствовала проведению демократических выборов в органы власти   различных уровней. Всегда под его руководством день выборов для односельчан становился праздником. А голосование проходило очень организованно.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None/>
              <a:tabLst/>
              <a:defRPr/>
            </a:pPr>
            <a:r>
              <a:rPr lang="ru-RU" sz="2200" dirty="0" err="1">
                <a:solidFill>
                  <a:prstClr val="black"/>
                </a:solidFill>
                <a:latin typeface="Lucida Sans Unicode"/>
              </a:rPr>
              <a:t>Есмкан</a:t>
            </a:r>
            <a:r>
              <a:rPr lang="ru-RU" sz="2200" dirty="0">
                <a:solidFill>
                  <a:prstClr val="black"/>
                </a:solidFill>
                <a:latin typeface="Lucida Sans Unicode"/>
              </a:rPr>
              <a:t> </a:t>
            </a:r>
            <a:r>
              <a:rPr lang="ru-RU" sz="2200" dirty="0" err="1">
                <a:solidFill>
                  <a:prstClr val="black"/>
                </a:solidFill>
                <a:latin typeface="Lucida Sans Unicode"/>
              </a:rPr>
              <a:t>Искакович</a:t>
            </a:r>
            <a:r>
              <a:rPr lang="ru-RU" sz="2200" dirty="0">
                <a:solidFill>
                  <a:prstClr val="black"/>
                </a:solidFill>
                <a:latin typeface="Lucida Sans Unicode"/>
              </a:rPr>
              <a:t>, понимая какое значение имеет образование для человека, решил поддержать ребят Луговской школы, которые учились на «отлично». С 2007 по 2012 год на празднике «Последний звонок»  ребятам отличникам вручались денежные премии от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директора ООО «Поиск».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None/>
              <a:tabLst/>
              <a:defRPr/>
            </a:pPr>
            <a:endParaRPr lang="ru-RU" sz="1400" dirty="0">
              <a:solidFill>
                <a:prstClr val="black"/>
              </a:solidFill>
              <a:latin typeface="Lucida Sans Unicode"/>
            </a:endParaRP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D1D5F3BB-E881-496F-8CB1-470E2B0BB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sz="4000" dirty="0"/>
              <a:t>Настоящий гражданин</a:t>
            </a:r>
          </a:p>
        </p:txBody>
      </p:sp>
    </p:spTree>
    <p:extLst>
      <p:ext uri="{BB962C8B-B14F-4D97-AF65-F5344CB8AC3E}">
        <p14:creationId xmlns:p14="http://schemas.microsoft.com/office/powerpoint/2010/main" val="3320136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2E130BEE-7702-49CD-BFAD-9AF1B4EED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Он и его большая семья всегда активно принимают участие во всех событиях села: сельских сходах, праздниках «Проводы Зимы» «День Села», митингах в День Победы, различных акциях, выставках, концертах..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Являясь патриотом и активным гражданином многонациональной  России,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Ескам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Искакович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помнит и чтит свои родовые корни, традиции и язык.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Он был председателем  автономии казахской диаспоры с 2013г. по 2018г. в Тюменской области.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 С 2018 года президент национально культурной автономии казахов  тюменской области, по сей день.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Член совета  правления Федеральной Национальной Культурной автономии казахов России  с 2018г по сей день.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Дважды был участником всемирного курултая в 2013 и 2017 годах.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2DA2BF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   </a:t>
            </a:r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0CEBE71-CB67-4092-916E-F1DAFFBF5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5558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11256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/>
              <a:t> Человек активный, увлеченный, </a:t>
            </a:r>
            <a:r>
              <a:rPr lang="ru-RU" dirty="0" err="1"/>
              <a:t>Есмкан</a:t>
            </a:r>
            <a:r>
              <a:rPr lang="ru-RU" dirty="0"/>
              <a:t> </a:t>
            </a:r>
            <a:r>
              <a:rPr lang="ru-RU" dirty="0" err="1"/>
              <a:t>Искакович</a:t>
            </a:r>
            <a:r>
              <a:rPr lang="ru-RU" dirty="0"/>
              <a:t> всегда стремится к познанию нового. Вот чем он увлекается:</a:t>
            </a:r>
          </a:p>
          <a:p>
            <a:pPr>
              <a:buNone/>
            </a:pPr>
            <a:r>
              <a:rPr lang="ru-RU" dirty="0"/>
              <a:t> Охота. </a:t>
            </a:r>
          </a:p>
          <a:p>
            <a:pPr>
              <a:buNone/>
            </a:pPr>
            <a:r>
              <a:rPr lang="ru-RU" dirty="0"/>
              <a:t>Верховая езда. </a:t>
            </a:r>
          </a:p>
          <a:p>
            <a:pPr>
              <a:buNone/>
            </a:pPr>
            <a:r>
              <a:rPr lang="ru-RU" dirty="0"/>
              <a:t>Автогонки  на грузовых машинах ,</a:t>
            </a:r>
          </a:p>
          <a:p>
            <a:pPr>
              <a:buNone/>
            </a:pPr>
            <a:r>
              <a:rPr lang="ru-RU" dirty="0"/>
              <a:t>Член Федерации бильярдного спорта с 2012 по 2020 года</a:t>
            </a:r>
          </a:p>
          <a:p>
            <a:pPr>
              <a:buNone/>
            </a:pPr>
            <a:r>
              <a:rPr lang="ru-RU" dirty="0"/>
              <a:t>Член федерации автомобильного спорта с 1997 по 2021 год.</a:t>
            </a:r>
          </a:p>
          <a:p>
            <a:pPr>
              <a:buNone/>
            </a:pPr>
            <a:r>
              <a:rPr lang="ru-RU" dirty="0"/>
              <a:t>Участник чемпионата мира среди полицейских  по стрельбе  г.Нью-Йорк  2011 год.</a:t>
            </a:r>
          </a:p>
          <a:p>
            <a:pPr>
              <a:buNone/>
            </a:pPr>
            <a:r>
              <a:rPr lang="ru-RU" dirty="0"/>
              <a:t>Участник программы эффективных производств (ПЭП)   поездка в США, в Вашингтон июнь –июль 2005 года.</a:t>
            </a:r>
          </a:p>
          <a:p>
            <a:pPr>
              <a:buNone/>
            </a:pPr>
            <a:r>
              <a:rPr lang="ru-RU" dirty="0"/>
              <a:t>В 2002 году поездка в Германию по сыроделию, </a:t>
            </a:r>
          </a:p>
          <a:p>
            <a:pPr>
              <a:buNone/>
            </a:pPr>
            <a:r>
              <a:rPr lang="ru-RU" dirty="0"/>
              <a:t>В 2005 году поездка во Францию, Бельгию, Люксембург  по сыроделию.</a:t>
            </a:r>
          </a:p>
          <a:p>
            <a:pPr>
              <a:buNone/>
            </a:pPr>
            <a:r>
              <a:rPr lang="ru-RU" dirty="0"/>
              <a:t>С 2006 года  владелец своей пасеки  по сей день, </a:t>
            </a:r>
          </a:p>
          <a:p>
            <a:pPr>
              <a:buNone/>
            </a:pPr>
            <a:r>
              <a:rPr lang="ru-RU" dirty="0"/>
              <a:t> с 2004 года организовали конноспортивную школу. </a:t>
            </a:r>
            <a:r>
              <a:rPr lang="ru-RU" dirty="0" err="1"/>
              <a:t>Поняшечный</a:t>
            </a:r>
            <a:r>
              <a:rPr lang="ru-RU" dirty="0"/>
              <a:t> клуб (пони).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607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Хобби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1589</TotalTime>
  <Words>1002</Words>
  <Application>Microsoft Office PowerPoint</Application>
  <PresentationFormat>Экран (4:3)</PresentationFormat>
  <Paragraphs>74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Calibri</vt:lpstr>
      <vt:lpstr>Lucida Sans Unicode</vt:lpstr>
      <vt:lpstr>Verdana</vt:lpstr>
      <vt:lpstr>Wingdings 2</vt:lpstr>
      <vt:lpstr>Wingdings 3</vt:lpstr>
      <vt:lpstr>Открытая</vt:lpstr>
      <vt:lpstr>МАОУ  Луговская СОШ   «Почетный выпускник Луговской средней школы- Жантасов Есмкан Искакович»</vt:lpstr>
      <vt:lpstr>Жантасов Есмкан Искакович</vt:lpstr>
      <vt:lpstr> Страницы биографии. Детство</vt:lpstr>
      <vt:lpstr>Образование </vt:lpstr>
      <vt:lpstr>Школьные годы. Есмкан с одноклассниками и классным руководителем Бабушкиным А.К.</vt:lpstr>
      <vt:lpstr>   Трудовой путь  </vt:lpstr>
      <vt:lpstr> Настоящий гражданин</vt:lpstr>
      <vt:lpstr>  </vt:lpstr>
      <vt:lpstr>Хобби </vt:lpstr>
      <vt:lpstr>     ,</vt:lpstr>
      <vt:lpstr> Признание и уважение земляков</vt:lpstr>
      <vt:lpstr>Методы работы над проектом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Жантасов Есмкан Искакович</dc:title>
  <dc:creator>asdasdasd</dc:creator>
  <cp:lastModifiedBy>ChetverkinaLP</cp:lastModifiedBy>
  <cp:revision>161</cp:revision>
  <dcterms:created xsi:type="dcterms:W3CDTF">2023-02-24T06:38:51Z</dcterms:created>
  <dcterms:modified xsi:type="dcterms:W3CDTF">2023-03-29T06:01:24Z</dcterms:modified>
</cp:coreProperties>
</file>